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94" r:id="rId4"/>
    <p:sldId id="295" r:id="rId5"/>
    <p:sldId id="296" r:id="rId6"/>
    <p:sldId id="259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4" r:id="rId22"/>
    <p:sldId id="315" r:id="rId23"/>
    <p:sldId id="267" r:id="rId24"/>
    <p:sldId id="268" r:id="rId25"/>
    <p:sldId id="312" r:id="rId26"/>
    <p:sldId id="31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0" autoAdjust="0"/>
    <p:restoredTop sz="58854" autoAdjust="0"/>
  </p:normalViewPr>
  <p:slideViewPr>
    <p:cSldViewPr snapToGrid="0">
      <p:cViewPr varScale="1">
        <p:scale>
          <a:sx n="42" d="100"/>
          <a:sy n="42" d="100"/>
        </p:scale>
        <p:origin x="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03/19/2024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03/19/2024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описания и конфигурации тестирования быстродействия языков программирования разработан четырехуровневый иерархический дескриптор в нотации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языков программирования были выбраны 3 алгоритма. Они содержат математические операции, которые часто выполняет процессор. Это алгоритм умножения матриц, алгоритм «Быстрая сортировка» и алгоритм поиска простых чисел.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исследования коррелируют с результатами анализа языков программирования. Языки программирования C,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показывают наилучшее быстродействие. Для разработки эмулятора ядра MIPS был выбран язык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 и реализована в виде диаграммы классов.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алгоритм работы эмулятора заключается в бесконечном цикле, выполняющим проверку прерываний, выборку инструкции, ее декодирования и выполнение, а также обновление системного таймера.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665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языке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разработки ВПО требуется проводить тестирование, отладку и динамический анализ его выполнения.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оно также было реализовано в виде модуля в эмуляторе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Kopycat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728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Основные результаты работы: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Разработано ПО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 для проведения исследования быстродействия современных средств проектирования ПО. Также приведен алгоритм работы и описана диаграмма классов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». Разработан иерархический дескриптор конфигурации тестов для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исследование быстродействия современных средств проектирования ПО.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Приведена диаграмма классов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MIPS.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 алгоритм основного цикла эмулятора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прототип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Rush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языка программирования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 модуль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с использованием современных методов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испытания быстродействия эмуляторов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Выполнен сравнительный анализ результатов проведенных испытаний.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работы была поставлена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увеличения эффективности процесса отладки ВПО разрабатываемых устройств за счет применения эмулятора, обладающего характеристиками быстродействия и эффективности поддержки.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испытаний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задачи был проведен обзор и анализ средств разработки ПО, основной составляющей которых являются языки программирования. Выбор проведен по критериям быстродействия, распространенности, количества интегрированных абстракций и синтаксиса, а также наличия экосистемы для разработки.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работы ПО заключается в запуске для каждого теста идентичного окружения в виде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контейнера. Вся последовательность тестов повторяется заданное количество раз, а получаемый результат усредняется. Перед каждой последовательностью тестов генерируются новый набор данных в заданном диапазоне. Полученные результаты визуализируются на графике.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 тестов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009888"/>
            <a:ext cx="8389623" cy="570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559282" y="2466475"/>
            <a:ext cx="343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Пример структуры четырехуровневого иерархического дескриптора конфигурации для проведения исследования быстродействия выполнения заданных алгоритмов различными языками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9343053" y="1359243"/>
            <a:ext cx="2653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Блок-схемы алгоритмов, используемых для проведения исследования быстродействия языков программирования</a:t>
            </a:r>
          </a:p>
          <a:p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34" y="1277375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17" y="1096075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767059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721440" y="6266987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816372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8186066" y="6266988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81349"/>
              </p:ext>
            </p:extLst>
          </p:nvPr>
        </p:nvGraphicFramePr>
        <p:xfrm>
          <a:off x="834403" y="1307157"/>
          <a:ext cx="10519397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681184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14635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6DB07-19A1-400F-A37C-BABA0606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" y="1110056"/>
            <a:ext cx="11968131" cy="50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Основной цикл эмулятора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D8054-E7E9-45B7-84C2-A5F8E1C9F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35" y="992738"/>
            <a:ext cx="2215528" cy="57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dirty="0">
                <a:latin typeface="Helvetica Neue" panose="02000503000000020004"/>
              </a:rPr>
              <a:t>Rust 1.76.0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54 нативные инструкции и 73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процессорных исключений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Пример эмуляции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64164"/>
            <a:ext cx="3627322" cy="5893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940814"/>
            <a:ext cx="3806658" cy="591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389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ядра MIPS в эмуляторе </a:t>
            </a:r>
            <a:r>
              <a:rPr lang="ru-RU" sz="4000" b="1" dirty="0" err="1">
                <a:latin typeface="+mn-lt"/>
              </a:rPr>
              <a:t>Kopycat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72DE4-9D66-45B2-9EBC-4B181A8B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6" y="1192958"/>
            <a:ext cx="4840439" cy="5418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05D7B9-0334-4680-9F50-77D0626EE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099" y="1446016"/>
            <a:ext cx="6755879" cy="48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D267E5-5D63-4647-BF53-65CFCAA52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54" y="1130056"/>
            <a:ext cx="7412090" cy="55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Разработано ПО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 для проведения исследования быстродействия современных средств проектирования ПО. Также приведен алгоритм работы и описана диаграмма классов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». Разработан иерархический дескриптор конфигурации тестов для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исследование быстродействия современных средств проектирования ПО.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Приведена диаграмма классов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MIPS.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 алгоритм основного цикла эмулятора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прототип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Rush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языка программирования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 модуль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с использованием современных методов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испытания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Выполнен сравнительный анализ результатов проведенных испытаний.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Цели и 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повышение эффективности процесса отладки программного обеспечения встраиваемых систем за счет применения эмулятора, обладающего характеристиками быстродействия и эффективности поддержки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Решаемые задачи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испытаний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существующих решений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0D074E-39C2-4BAE-8C24-89B3B566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304846"/>
              </p:ext>
            </p:extLst>
          </p:nvPr>
        </p:nvGraphicFramePr>
        <p:xfrm>
          <a:off x="834403" y="2275121"/>
          <a:ext cx="10519397" cy="379892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064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75564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352823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2909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90456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Программное решение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Быстродействие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Трудоемкость реализации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новых модулей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Интерфейс GDB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Qemu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Kopycat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Unicorn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Proteus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Keil IDE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Отсутствует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7D4CFD-4E64-46FD-B7D3-43F01BC5F8E3}"/>
              </a:ext>
            </a:extLst>
          </p:cNvPr>
          <p:cNvSpPr txBox="1"/>
          <p:nvPr/>
        </p:nvSpPr>
        <p:spPr>
          <a:xfrm>
            <a:off x="771331" y="6253190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4DC08-9F80-4630-8299-1A995FF65D42}"/>
              </a:ext>
            </a:extLst>
          </p:cNvPr>
          <p:cNvSpPr txBox="1"/>
          <p:nvPr/>
        </p:nvSpPr>
        <p:spPr>
          <a:xfrm>
            <a:off x="834403" y="1634314"/>
            <a:ext cx="1090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elvetica Neue" panose="02000503000000020004"/>
              </a:rPr>
              <a:t>Сравнение мульти архитектурных эмуляторов встраиваемых систем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79200"/>
              </p:ext>
            </p:extLst>
          </p:nvPr>
        </p:nvGraphicFramePr>
        <p:xfrm>
          <a:off x="834403" y="1161248"/>
          <a:ext cx="10519397" cy="51556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82964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342122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541380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Способ преобразования исходного кода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Распространенность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TIOBE Index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доля рынка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синтаксический абстракций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&lt;0.2%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13848-46FE-4E19-971F-2CD2B418A5F1}"/>
              </a:ext>
            </a:extLst>
          </p:cNvPr>
          <p:cNvSpPr txBox="1"/>
          <p:nvPr/>
        </p:nvSpPr>
        <p:spPr>
          <a:xfrm>
            <a:off x="771331" y="6369062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Блок-схема алгоритма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B398EE-82B3-4B17-8F7B-01A74A7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73579"/>
            <a:ext cx="7906139" cy="56157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391331" y="3300415"/>
            <a:ext cx="345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Helvetica Neue" panose="02000503000000020004"/>
              </a:rPr>
              <a:t>Блок-схема алгоритма работы ПО </a:t>
            </a:r>
            <a:r>
              <a:rPr lang="ru-RU" sz="1800" dirty="0">
                <a:latin typeface="Helvetica Neue" panose="02000503000000020004"/>
              </a:rPr>
              <a:t>для исследован</a:t>
            </a:r>
            <a:r>
              <a:rPr lang="ru-RU" dirty="0">
                <a:latin typeface="Helvetica Neue" panose="02000503000000020004"/>
              </a:rPr>
              <a:t>ия быстродействия языков программирования «</a:t>
            </a:r>
            <a:r>
              <a:rPr lang="en-US" dirty="0">
                <a:latin typeface="Helvetica Neue" panose="02000503000000020004"/>
              </a:rPr>
              <a:t>FPLB</a:t>
            </a:r>
            <a:r>
              <a:rPr lang="ru-RU" dirty="0">
                <a:latin typeface="Helvetica Neue" panose="020005030000000200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2081</Words>
  <Application>Microsoft Office PowerPoint</Application>
  <PresentationFormat>Widescreen</PresentationFormat>
  <Paragraphs>310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293</cp:revision>
  <dcterms:created xsi:type="dcterms:W3CDTF">2021-05-29T20:28:04Z</dcterms:created>
  <dcterms:modified xsi:type="dcterms:W3CDTF">2024-03-19T13:50:01Z</dcterms:modified>
</cp:coreProperties>
</file>